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2" r:id="rId4"/>
    <p:sldId id="283" r:id="rId5"/>
    <p:sldId id="284" r:id="rId6"/>
    <p:sldId id="281" r:id="rId7"/>
    <p:sldId id="280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8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3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4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7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1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9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8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3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9AC5-2420-425F-A110-A1BC960353D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511D-D1DF-4146-B2C5-0D0D10099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6336704" cy="1152128"/>
          </a:xfrm>
        </p:spPr>
        <p:txBody>
          <a:bodyPr>
            <a:noAutofit/>
          </a:bodyPr>
          <a:lstStyle/>
          <a:p>
            <a:r>
              <a:rPr lang="en-US" sz="6000" dirty="0" smtClean="0"/>
              <a:t>Milk Hygiene</a:t>
            </a:r>
            <a:endParaRPr lang="en-GB" sz="6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376864" cy="36004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Lecture 2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(Physical properties of milk)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4400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GB" sz="4400" dirty="0" smtClean="0">
                <a:solidFill>
                  <a:schemeClr val="tx1"/>
                </a:solidFill>
              </a:rPr>
              <a:t>Dr. Jalal Yaseen Mustafa</a:t>
            </a:r>
          </a:p>
        </p:txBody>
      </p:sp>
    </p:spTree>
    <p:extLst>
      <p:ext uri="{BB962C8B-B14F-4D97-AF65-F5344CB8AC3E}">
        <p14:creationId xmlns:p14="http://schemas.microsoft.com/office/powerpoint/2010/main" val="18761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2"/>
    </mc:Choice>
    <mc:Fallback xmlns="">
      <p:transition spd="slow" advTm="131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388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53"/>
    </mc:Choice>
    <mc:Fallback xmlns="">
      <p:transition spd="slow" advTm="1166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" y="476672"/>
            <a:ext cx="89925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2"/>
    </mc:Choice>
    <mc:Fallback xmlns="">
      <p:transition spd="slow" advTm="1009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3"/>
          <a:stretch/>
        </p:blipFill>
        <p:spPr bwMode="auto">
          <a:xfrm>
            <a:off x="467544" y="908720"/>
            <a:ext cx="8280111" cy="358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07446"/>
            <a:ext cx="7344816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37"/>
    </mc:Choice>
    <mc:Fallback xmlns="">
      <p:transition spd="slow" advTm="975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902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08"/>
    </mc:Choice>
    <mc:Fallback xmlns="">
      <p:transition spd="slow" advTm="745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5" y="404664"/>
            <a:ext cx="834633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98"/>
    </mc:Choice>
    <mc:Fallback xmlns="">
      <p:transition spd="slow" advTm="1209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1" y="694556"/>
            <a:ext cx="8728807" cy="547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3"/>
    </mc:Choice>
    <mc:Fallback xmlns="">
      <p:transition spd="slow" advTm="584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4" y="548680"/>
            <a:ext cx="85393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8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59"/>
    </mc:Choice>
    <mc:Fallback xmlns="">
      <p:transition spd="slow" advTm="633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"/>
          <a:stretch/>
        </p:blipFill>
        <p:spPr bwMode="auto">
          <a:xfrm>
            <a:off x="467544" y="260648"/>
            <a:ext cx="8270148" cy="62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"/>
          <a:stretch/>
        </p:blipFill>
        <p:spPr bwMode="auto">
          <a:xfrm>
            <a:off x="150937" y="351284"/>
            <a:ext cx="8833564" cy="610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6"/>
    </mc:Choice>
    <mc:Fallback xmlns="">
      <p:transition spd="slow" advTm="260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413"/>
            <a:ext cx="8241135" cy="61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38"/>
    </mc:Choice>
    <mc:Fallback xmlns="">
      <p:transition spd="slow" advTm="990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" y="620688"/>
            <a:ext cx="788127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0"/>
    </mc:Choice>
    <mc:Fallback xmlns="">
      <p:transition spd="slow" advTm="647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71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77"/>
    </mc:Choice>
    <mc:Fallback xmlns="">
      <p:transition spd="slow" advTm="5347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6" y="332656"/>
            <a:ext cx="839487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0"/>
    </mc:Choice>
    <mc:Fallback xmlns="">
      <p:transition spd="slow" advTm="505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</Words>
  <Application>Microsoft Office PowerPoint</Application>
  <PresentationFormat>عرض على الشاشة (3:4)‏</PresentationFormat>
  <Paragraphs>6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Milk Hygiene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Hygiene</dc:title>
  <dc:creator>HP</dc:creator>
  <cp:lastModifiedBy>HP</cp:lastModifiedBy>
  <cp:revision>15</cp:revision>
  <dcterms:created xsi:type="dcterms:W3CDTF">2020-05-05T21:53:00Z</dcterms:created>
  <dcterms:modified xsi:type="dcterms:W3CDTF">2020-05-15T13:58:49Z</dcterms:modified>
</cp:coreProperties>
</file>